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
  </p:notesMasterIdLst>
  <p:sldIdLst>
    <p:sldId id="260" r:id="rId3"/>
    <p:sldId id="258" r:id="rId4"/>
    <p:sldId id="257" r:id="rId5"/>
    <p:sldId id="259" r:id="rId6"/>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5" d="100"/>
          <a:sy n="85" d="100"/>
        </p:scale>
        <p:origin x="9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5BC2847-38DC-45CE-AE48-2D191C709DE2}"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4B7F86BE-B08E-4201-96BD-3DE89218FDEA}" type="slidenum">
              <a:rPr lang="en-GB" smtClean="0"/>
              <a:t>‹#›</a:t>
            </a:fld>
            <a:endParaRPr lang="en-GB"/>
          </a:p>
        </p:txBody>
      </p:sp>
    </p:spTree>
    <p:extLst>
      <p:ext uri="{BB962C8B-B14F-4D97-AF65-F5344CB8AC3E}">
        <p14:creationId xmlns:p14="http://schemas.microsoft.com/office/powerpoint/2010/main" val="2274746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08047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the same inference skills as last lesson, encourage students to think about</a:t>
            </a:r>
            <a:r>
              <a:rPr lang="en-GB" baseline="0" dirty="0"/>
              <a:t> the sort of characters who would use these desks. Encourage them to think about careers, personalities and ages. </a:t>
            </a:r>
            <a:endParaRPr lang="en-GB" dirty="0"/>
          </a:p>
        </p:txBody>
      </p:sp>
      <p:sp>
        <p:nvSpPr>
          <p:cNvPr id="4" name="Slide Number Placeholder 3"/>
          <p:cNvSpPr>
            <a:spLocks noGrp="1"/>
          </p:cNvSpPr>
          <p:nvPr>
            <p:ph type="sldNum" sz="quarter" idx="10"/>
          </p:nvPr>
        </p:nvSpPr>
        <p:spPr/>
        <p:txBody>
          <a:bodyPr/>
          <a:lstStyle/>
          <a:p>
            <a:fld id="{4B7F86BE-B08E-4201-96BD-3DE89218FDEA}" type="slidenum">
              <a:rPr lang="en-GB" smtClean="0"/>
              <a:t>2</a:t>
            </a:fld>
            <a:endParaRPr lang="en-GB"/>
          </a:p>
        </p:txBody>
      </p:sp>
    </p:spTree>
    <p:extLst>
      <p:ext uri="{BB962C8B-B14F-4D97-AF65-F5344CB8AC3E}">
        <p14:creationId xmlns:p14="http://schemas.microsoft.com/office/powerpoint/2010/main" val="2858478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Again, using the same</a:t>
            </a:r>
            <a:r>
              <a:rPr lang="en-GB" baseline="0" dirty="0"/>
              <a:t> skills as last time, encourage students to try to work out what sort of person Jack is. What job does he do? Is he happy? How old is he?</a:t>
            </a:r>
          </a:p>
          <a:p>
            <a:r>
              <a:rPr lang="en-GB" baseline="0" dirty="0"/>
              <a:t>Depending on your group, you may want to encourage some detailed language analysis.</a:t>
            </a:r>
            <a:endParaRPr lang="en-GB" dirty="0"/>
          </a:p>
        </p:txBody>
      </p:sp>
      <p:sp>
        <p:nvSpPr>
          <p:cNvPr id="4" name="Slide Number Placeholder 3"/>
          <p:cNvSpPr>
            <a:spLocks noGrp="1"/>
          </p:cNvSpPr>
          <p:nvPr>
            <p:ph type="sldNum" sz="quarter" idx="10"/>
          </p:nvPr>
        </p:nvSpPr>
        <p:spPr/>
        <p:txBody>
          <a:bodyPr/>
          <a:lstStyle/>
          <a:p>
            <a:fld id="{4B7F86BE-B08E-4201-96BD-3DE89218FDEA}" type="slidenum">
              <a:rPr lang="en-GB" smtClean="0"/>
              <a:t>3</a:t>
            </a:fld>
            <a:endParaRPr lang="en-GB"/>
          </a:p>
        </p:txBody>
      </p:sp>
    </p:spTree>
    <p:extLst>
      <p:ext uri="{BB962C8B-B14F-4D97-AF65-F5344CB8AC3E}">
        <p14:creationId xmlns:p14="http://schemas.microsoft.com/office/powerpoint/2010/main" val="1813416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any student who struggles to come up with an idea, you could ask them to describe the desk of the schoolgirl</a:t>
            </a:r>
            <a:r>
              <a:rPr lang="en-GB" baseline="0" dirty="0"/>
              <a:t> from last lesson in a way that makes the reader either feel sympathy for her or that reinforces the ideas they had about her </a:t>
            </a:r>
            <a:r>
              <a:rPr lang="en-GB" baseline="0"/>
              <a:t>from that lesson. </a:t>
            </a:r>
            <a:endParaRPr lang="en-GB"/>
          </a:p>
        </p:txBody>
      </p:sp>
      <p:sp>
        <p:nvSpPr>
          <p:cNvPr id="4" name="Slide Number Placeholder 3"/>
          <p:cNvSpPr>
            <a:spLocks noGrp="1"/>
          </p:cNvSpPr>
          <p:nvPr>
            <p:ph type="sldNum" sz="quarter" idx="10"/>
          </p:nvPr>
        </p:nvSpPr>
        <p:spPr/>
        <p:txBody>
          <a:bodyPr/>
          <a:lstStyle/>
          <a:p>
            <a:fld id="{4B7F86BE-B08E-4201-96BD-3DE89218FDEA}" type="slidenum">
              <a:rPr lang="en-GB" smtClean="0"/>
              <a:t>4</a:t>
            </a:fld>
            <a:endParaRPr lang="en-GB"/>
          </a:p>
        </p:txBody>
      </p:sp>
    </p:spTree>
    <p:extLst>
      <p:ext uri="{BB962C8B-B14F-4D97-AF65-F5344CB8AC3E}">
        <p14:creationId xmlns:p14="http://schemas.microsoft.com/office/powerpoint/2010/main" val="1460742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9764589-E8F3-470C-A484-E0A3E05829A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4082716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764589-E8F3-470C-A484-E0A3E05829A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3283474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764589-E8F3-470C-A484-E0A3E05829A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3163313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425229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25647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925335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436613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463991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3650234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A1DF33A6-EB36-489E-8E7C-33DEBEA3AC89}"/>
              </a:ext>
            </a:extLst>
          </p:cNvPr>
          <p:cNvPicPr preferRelativeResize="0"/>
          <p:nvPr userDrawn="1"/>
        </p:nvPicPr>
        <p:blipFill rotWithShape="1">
          <a:blip r:embed="rId3">
            <a:alphaModFix/>
          </a:blip>
          <a:srcRect/>
          <a:stretch/>
        </p:blipFill>
        <p:spPr>
          <a:xfrm>
            <a:off x="667201" y="6273479"/>
            <a:ext cx="1237999" cy="382920"/>
          </a:xfrm>
          <a:prstGeom prst="rect">
            <a:avLst/>
          </a:prstGeom>
          <a:noFill/>
          <a:ln>
            <a:noFill/>
          </a:ln>
        </p:spPr>
      </p:pic>
    </p:spTree>
    <p:extLst>
      <p:ext uri="{BB962C8B-B14F-4D97-AF65-F5344CB8AC3E}">
        <p14:creationId xmlns:p14="http://schemas.microsoft.com/office/powerpoint/2010/main" val="8714900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254164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764589-E8F3-470C-A484-E0A3E05829A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9933350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693584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3783066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6897793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719108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1777910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22764876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861752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764589-E8F3-470C-A484-E0A3E05829A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1450567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9764589-E8F3-470C-A484-E0A3E05829AD}"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3929412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9764589-E8F3-470C-A484-E0A3E05829AD}"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27475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9764589-E8F3-470C-A484-E0A3E05829AD}"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159338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764589-E8F3-470C-A484-E0A3E05829AD}"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4275105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764589-E8F3-470C-A484-E0A3E05829AD}"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2371819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764589-E8F3-470C-A484-E0A3E05829AD}"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BC94FE6-F24C-4D9E-9D25-97AA105D1734}" type="slidenum">
              <a:rPr lang="en-GB" smtClean="0"/>
              <a:t>‹#›</a:t>
            </a:fld>
            <a:endParaRPr lang="en-GB"/>
          </a:p>
        </p:txBody>
      </p:sp>
    </p:spTree>
    <p:extLst>
      <p:ext uri="{BB962C8B-B14F-4D97-AF65-F5344CB8AC3E}">
        <p14:creationId xmlns:p14="http://schemas.microsoft.com/office/powerpoint/2010/main" val="944401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764589-E8F3-470C-A484-E0A3E05829AD}"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C94FE6-F24C-4D9E-9D25-97AA105D1734}" type="slidenum">
              <a:rPr lang="en-GB" smtClean="0"/>
              <a:t>‹#›</a:t>
            </a:fld>
            <a:endParaRPr lang="en-GB"/>
          </a:p>
        </p:txBody>
      </p:sp>
    </p:spTree>
    <p:extLst>
      <p:ext uri="{BB962C8B-B14F-4D97-AF65-F5344CB8AC3E}">
        <p14:creationId xmlns:p14="http://schemas.microsoft.com/office/powerpoint/2010/main" val="4217565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2917473218"/>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28821" y="2299317"/>
            <a:ext cx="6296399" cy="2263806"/>
          </a:xfrm>
          <a:prstGeom prst="rect">
            <a:avLst/>
          </a:prstGeom>
          <a:noFill/>
          <a:ln>
            <a:noFill/>
          </a:ln>
        </p:spPr>
        <p:txBody>
          <a:bodyPr lIns="0" tIns="0" rIns="0" bIns="0" anchor="ctr" anchorCtr="0">
            <a:noAutofit/>
          </a:bodyPr>
          <a:lstStyle/>
          <a:p>
            <a:pPr>
              <a:lnSpc>
                <a:spcPct val="100000"/>
              </a:lnSpc>
              <a:buSzPct val="25000"/>
            </a:pPr>
            <a:r>
              <a:rPr lang="en-GB" sz="6000"/>
              <a:t>Week </a:t>
            </a:r>
            <a:r>
              <a:rPr lang="en-GB" sz="6000" smtClean="0"/>
              <a:t>2 </a:t>
            </a:r>
            <a:r>
              <a:rPr lang="en-GB" sz="6000"/>
              <a:t>– Revealing </a:t>
            </a:r>
            <a:r>
              <a:rPr lang="en-GB" sz="6000" dirty="0"/>
              <a:t>character </a:t>
            </a:r>
            <a:br>
              <a:rPr lang="en-GB" sz="6000" dirty="0"/>
            </a:br>
            <a:r>
              <a:rPr lang="en-GB" sz="6000" dirty="0"/>
              <a:t>through setting</a:t>
            </a:r>
            <a:r>
              <a:rPr lang="en-GB" sz="3600" dirty="0"/>
              <a:t/>
            </a:r>
            <a:br>
              <a:rPr lang="en-GB" sz="3600" dirty="0"/>
            </a:br>
            <a:r>
              <a:rPr lang="en-GB" sz="3600" dirty="0"/>
              <a:t/>
            </a:r>
            <a:br>
              <a:rPr lang="en-GB" sz="3600" dirty="0"/>
            </a:br>
            <a:endParaRPr lang="en-GB" dirty="0"/>
          </a:p>
        </p:txBody>
      </p:sp>
    </p:spTree>
    <p:extLst>
      <p:ext uri="{BB962C8B-B14F-4D97-AF65-F5344CB8AC3E}">
        <p14:creationId xmlns:p14="http://schemas.microsoft.com/office/powerpoint/2010/main" val="4165608689"/>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48" y="224563"/>
            <a:ext cx="10515600" cy="690943"/>
          </a:xfrm>
        </p:spPr>
        <p:txBody>
          <a:bodyPr>
            <a:normAutofit fontScale="90000"/>
          </a:bodyPr>
          <a:lstStyle/>
          <a:p>
            <a:r>
              <a:rPr lang="en-GB" b="1" dirty="0"/>
              <a:t>Who works here?</a:t>
            </a:r>
          </a:p>
        </p:txBody>
      </p:sp>
      <p:pic>
        <p:nvPicPr>
          <p:cNvPr id="7" name="Picture 6">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2533" y="6207616"/>
            <a:ext cx="1447786" cy="561104"/>
          </a:xfrm>
          <a:prstGeom prst="rect">
            <a:avLst/>
          </a:prstGeom>
        </p:spPr>
      </p:pic>
      <p:pic>
        <p:nvPicPr>
          <p:cNvPr id="10" name="Picture 9" descr="C:\Users\slade_l\Downloads\AL118344_High Res.jpg">
            <a:extLst>
              <a:ext uri="{FF2B5EF4-FFF2-40B4-BE49-F238E27FC236}">
                <a16:creationId xmlns="" xmlns:a16="http://schemas.microsoft.com/office/drawing/2014/main" id="{07562457-B1FA-47CD-8FD3-8B1DC898B17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6748" y="1122382"/>
            <a:ext cx="3123706" cy="4722243"/>
          </a:xfrm>
          <a:prstGeom prst="rect">
            <a:avLst/>
          </a:prstGeom>
          <a:noFill/>
          <a:ln>
            <a:noFill/>
          </a:ln>
        </p:spPr>
      </p:pic>
      <p:pic>
        <p:nvPicPr>
          <p:cNvPr id="11" name="Picture 10" descr="C:\Users\slade_l\Downloads\AL79881_High Res.jpg">
            <a:extLst>
              <a:ext uri="{FF2B5EF4-FFF2-40B4-BE49-F238E27FC236}">
                <a16:creationId xmlns="" xmlns:a16="http://schemas.microsoft.com/office/drawing/2014/main" id="{9C2753B2-73BF-4F9D-A7A1-50CED40CEBD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72854" y="2950384"/>
            <a:ext cx="3121419" cy="3121419"/>
          </a:xfrm>
          <a:prstGeom prst="rect">
            <a:avLst/>
          </a:prstGeom>
          <a:noFill/>
          <a:ln>
            <a:noFill/>
          </a:ln>
        </p:spPr>
      </p:pic>
      <p:pic>
        <p:nvPicPr>
          <p:cNvPr id="12" name="Picture 11" descr="C:\Users\slade_l\Downloads\AL1299678_High Res.jpg">
            <a:extLst>
              <a:ext uri="{FF2B5EF4-FFF2-40B4-BE49-F238E27FC236}">
                <a16:creationId xmlns="" xmlns:a16="http://schemas.microsoft.com/office/drawing/2014/main" id="{E8A2F042-226C-4CE2-A573-CFD6DDF23394}"/>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98826" y="3483503"/>
            <a:ext cx="3958819" cy="2639505"/>
          </a:xfrm>
          <a:prstGeom prst="rect">
            <a:avLst/>
          </a:prstGeom>
          <a:noFill/>
          <a:ln>
            <a:noFill/>
          </a:ln>
        </p:spPr>
      </p:pic>
      <p:pic>
        <p:nvPicPr>
          <p:cNvPr id="13" name="Picture 12" descr="C:\Users\slade_l\Downloads\AL1154508_High Res.jpg">
            <a:extLst>
              <a:ext uri="{FF2B5EF4-FFF2-40B4-BE49-F238E27FC236}">
                <a16:creationId xmlns="" xmlns:a16="http://schemas.microsoft.com/office/drawing/2014/main" id="{C5BD4F0D-4357-46A7-80A0-0015A8A4E3BC}"/>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44000" y="392607"/>
            <a:ext cx="3836878" cy="2557777"/>
          </a:xfrm>
          <a:prstGeom prst="rect">
            <a:avLst/>
          </a:prstGeom>
          <a:noFill/>
          <a:ln>
            <a:noFill/>
          </a:ln>
        </p:spPr>
      </p:pic>
    </p:spTree>
    <p:extLst>
      <p:ext uri="{BB962C8B-B14F-4D97-AF65-F5344CB8AC3E}">
        <p14:creationId xmlns:p14="http://schemas.microsoft.com/office/powerpoint/2010/main" val="2662676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Who is this?</a:t>
            </a:r>
          </a:p>
        </p:txBody>
      </p:sp>
      <p:sp>
        <p:nvSpPr>
          <p:cNvPr id="3" name="Content Placeholder 2"/>
          <p:cNvSpPr>
            <a:spLocks noGrp="1"/>
          </p:cNvSpPr>
          <p:nvPr>
            <p:ph idx="1"/>
          </p:nvPr>
        </p:nvSpPr>
        <p:spPr>
          <a:xfrm>
            <a:off x="838200" y="1825625"/>
            <a:ext cx="10515600" cy="4351338"/>
          </a:xfrm>
        </p:spPr>
        <p:txBody>
          <a:bodyPr>
            <a:normAutofit lnSpcReduction="10000"/>
          </a:bodyPr>
          <a:lstStyle/>
          <a:p>
            <a:pPr marL="0" indent="0">
              <a:buNone/>
            </a:pPr>
            <a:r>
              <a:rPr lang="en-GB" dirty="0"/>
              <a:t>Behind his solid oak desk, Jack turned slowly in his swivel chair, reading the latest report with a frown on his face. </a:t>
            </a:r>
          </a:p>
          <a:p>
            <a:pPr marL="0" indent="0">
              <a:buNone/>
            </a:pPr>
            <a:r>
              <a:rPr lang="en-GB" dirty="0"/>
              <a:t>On his desk, a limp cigarette smouldered amongst the remains of a dozen other cigarettes in a tarnished brass ashtray. Ragged grey flakes of ash dotted the yellow top of the desk and the green blotter and the papers that were there.</a:t>
            </a:r>
          </a:p>
          <a:p>
            <a:pPr marL="0" indent="0">
              <a:buNone/>
            </a:pPr>
            <a:r>
              <a:rPr lang="en-GB" dirty="0"/>
              <a:t>The dim glow from the bare bulb overhead cast long shadows into the corners of the room, barely illuminating the stacked shelves, dusty files and the various pictures on the wall. The noticeboard on one wall was so full of bits of paper, reports and pictures that not an inch was uncovered.</a:t>
            </a:r>
          </a:p>
          <a:p>
            <a:endParaRPr lang="en-GB" dirty="0"/>
          </a:p>
        </p:txBody>
      </p:sp>
      <p:pic>
        <p:nvPicPr>
          <p:cNvPr id="4" name="Picture 3">
            <a:extLst>
              <a:ext uri="{FF2B5EF4-FFF2-40B4-BE49-F238E27FC236}">
                <a16:creationId xmlns="" xmlns:a16="http://schemas.microsoft.com/office/drawing/2014/main" id="{FBDF3F9D-4399-4463-94BD-02E20C6DA6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2533" y="6207616"/>
            <a:ext cx="1447786" cy="561104"/>
          </a:xfrm>
          <a:prstGeom prst="rect">
            <a:avLst/>
          </a:prstGeom>
        </p:spPr>
      </p:pic>
    </p:spTree>
    <p:extLst>
      <p:ext uri="{BB962C8B-B14F-4D97-AF65-F5344CB8AC3E}">
        <p14:creationId xmlns:p14="http://schemas.microsoft.com/office/powerpoint/2010/main" val="2859091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r>
              <a:rPr lang="en-GB" b="1" dirty="0"/>
              <a:t>Look </a:t>
            </a:r>
            <a:r>
              <a:rPr lang="en-GB" b="1"/>
              <a:t>back </a:t>
            </a:r>
            <a:r>
              <a:rPr lang="en-GB" b="1" smtClean="0"/>
              <a:t>at one of </a:t>
            </a:r>
            <a:r>
              <a:rPr lang="en-GB" b="1"/>
              <a:t>your </a:t>
            </a:r>
            <a:r>
              <a:rPr lang="en-GB" b="1" smtClean="0"/>
              <a:t>characters </a:t>
            </a:r>
            <a:r>
              <a:rPr lang="en-GB" b="1" dirty="0"/>
              <a:t>from last lesson.</a:t>
            </a:r>
          </a:p>
          <a:p>
            <a:r>
              <a:rPr lang="en-GB" b="1" dirty="0"/>
              <a:t>Write a scene where the reader sees their desk.  </a:t>
            </a:r>
          </a:p>
          <a:p>
            <a:r>
              <a:rPr lang="en-GB" b="1" dirty="0"/>
              <a:t>Does their desk help reinforce the reader’s understanding of the character or does it challenge a previously held idea?</a:t>
            </a:r>
          </a:p>
          <a:p>
            <a:r>
              <a:rPr lang="en-GB" b="1" dirty="0"/>
              <a:t>If you need to, you can expand your description to the rest of the room the desk is in. </a:t>
            </a:r>
          </a:p>
          <a:p>
            <a:endParaRPr lang="en-GB" b="1" dirty="0"/>
          </a:p>
          <a:p>
            <a:r>
              <a:rPr lang="en-GB" b="1" dirty="0"/>
              <a:t>Share with a partner to see if they can identify what you were aiming to create.</a:t>
            </a:r>
          </a:p>
        </p:txBody>
      </p:sp>
      <p:pic>
        <p:nvPicPr>
          <p:cNvPr id="4" name="Picture 3">
            <a:extLst>
              <a:ext uri="{FF2B5EF4-FFF2-40B4-BE49-F238E27FC236}">
                <a16:creationId xmlns="" xmlns:a16="http://schemas.microsoft.com/office/drawing/2014/main" id="{E79CCC8C-4BC6-45FE-9BCE-DDE8244D68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2533" y="6207616"/>
            <a:ext cx="1447786" cy="561104"/>
          </a:xfrm>
          <a:prstGeom prst="rect">
            <a:avLst/>
          </a:prstGeom>
        </p:spPr>
      </p:pic>
    </p:spTree>
    <p:extLst>
      <p:ext uri="{BB962C8B-B14F-4D97-AF65-F5344CB8AC3E}">
        <p14:creationId xmlns:p14="http://schemas.microsoft.com/office/powerpoint/2010/main" val="15825233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48200</TotalTime>
  <Words>364</Words>
  <Application>Microsoft Office PowerPoint</Application>
  <PresentationFormat>Widescreen</PresentationFormat>
  <Paragraphs>20</Paragraphs>
  <Slides>4</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vt:i4>
      </vt:variant>
    </vt:vector>
  </HeadingPairs>
  <TitlesOfParts>
    <vt:vector size="10" baseType="lpstr">
      <vt:lpstr>Arial</vt:lpstr>
      <vt:lpstr>Calibri</vt:lpstr>
      <vt:lpstr>Calibri Light</vt:lpstr>
      <vt:lpstr>Times New Roman</vt:lpstr>
      <vt:lpstr>Office Theme</vt:lpstr>
      <vt:lpstr>Pearson</vt:lpstr>
      <vt:lpstr>Week 2 – Revealing character  through setting  </vt:lpstr>
      <vt:lpstr>Who works here?</vt:lpstr>
      <vt:lpstr>Who is this?</vt:lpstr>
      <vt:lpstr>Your turn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Revealing Character  through Setting</dc:title>
  <dc:creator>Rebecca White</dc:creator>
  <cp:lastModifiedBy>Slade, Liz</cp:lastModifiedBy>
  <cp:revision>16</cp:revision>
  <cp:lastPrinted>2017-05-25T09:59:09Z</cp:lastPrinted>
  <dcterms:created xsi:type="dcterms:W3CDTF">2017-05-07T21:23:12Z</dcterms:created>
  <dcterms:modified xsi:type="dcterms:W3CDTF">2017-08-31T14:28:47Z</dcterms:modified>
</cp:coreProperties>
</file>